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three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unsupervised and supervised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K-Means clustering (Unsupervised)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Gradient Boosted Decision Trees (Supervised)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42384D3E-BFCB-492C-98F6-FDE2C0B5351F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64FF0CB5-8754-41F0-AC86-B9A3D0DE3C99}" type="parTrans" cxnId="{36BD56A2-48F7-404B-A509-787DBFD80476}">
      <dgm:prSet/>
      <dgm:spPr/>
      <dgm:t>
        <a:bodyPr/>
        <a:lstStyle/>
        <a:p>
          <a:endParaRPr lang="en-US"/>
        </a:p>
      </dgm:t>
    </dgm:pt>
    <dgm:pt modelId="{6BBA8232-6265-4A51-975C-06E87996876F}" type="sibTrans" cxnId="{36BD56A2-48F7-404B-A509-787DBFD80476}">
      <dgm:prSet/>
      <dgm:spPr/>
      <dgm:t>
        <a:bodyPr/>
        <a:lstStyle/>
        <a:p>
          <a:endParaRPr lang="en-US"/>
        </a:p>
      </dgm:t>
    </dgm:pt>
    <dgm:pt modelId="{75921032-87C1-4D6F-A5DF-18B7AFD9C95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AC160519-AFE6-48CF-8019-AB132F4C45E4}" type="parTrans" cxnId="{D287B0E5-1576-4216-B245-93846A96EE5A}">
      <dgm:prSet/>
      <dgm:spPr/>
      <dgm:t>
        <a:bodyPr/>
        <a:lstStyle/>
        <a:p>
          <a:endParaRPr lang="en-US"/>
        </a:p>
      </dgm:t>
    </dgm:pt>
    <dgm:pt modelId="{F4A6E197-4A0D-446B-900A-44EB8F00FED5}" type="sibTrans" cxnId="{D287B0E5-1576-4216-B245-93846A96EE5A}">
      <dgm:prSet/>
      <dgm:spPr/>
      <dgm:t>
        <a:bodyPr/>
        <a:lstStyle/>
        <a:p>
          <a:endParaRPr lang="en-US"/>
        </a:p>
      </dgm:t>
    </dgm:pt>
    <dgm:pt modelId="{2098C159-6F0E-4EF4-BA9C-D41B6AD7A600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E0EF0318-93BD-483F-9C12-B222B83260BB}" type="parTrans" cxnId="{29E29ACF-906C-4FA4-9057-535C0231E80B}">
      <dgm:prSet/>
      <dgm:spPr/>
      <dgm:t>
        <a:bodyPr/>
        <a:lstStyle/>
        <a:p>
          <a:endParaRPr lang="en-US"/>
        </a:p>
      </dgm:t>
    </dgm:pt>
    <dgm:pt modelId="{E5E5B2DB-C5D2-4BD1-8D8F-883AB28F433C}" type="sibTrans" cxnId="{29E29ACF-906C-4FA4-9057-535C0231E80B}">
      <dgm:prSet/>
      <dgm:spPr/>
      <dgm:t>
        <a:bodyPr/>
        <a:lstStyle/>
        <a:p>
          <a:endParaRPr lang="en-US"/>
        </a:p>
      </dgm:t>
    </dgm:pt>
    <dgm:pt modelId="{9BCFDD31-F879-4623-8335-5E3319877E05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AB917C22-387D-453F-A61D-B23CE93D517B}" type="parTrans" cxnId="{068DD0CF-0DE7-4E91-9701-FBDD6A27C3B9}">
      <dgm:prSet/>
      <dgm:spPr/>
      <dgm:t>
        <a:bodyPr/>
        <a:lstStyle/>
        <a:p>
          <a:endParaRPr lang="en-US"/>
        </a:p>
      </dgm:t>
    </dgm:pt>
    <dgm:pt modelId="{2C735E1C-E3BC-4B6D-B4E2-65250F27270F}" type="sibTrans" cxnId="{068DD0CF-0DE7-4E91-9701-FBDD6A27C3B9}">
      <dgm:prSet/>
      <dgm:spPr/>
      <dgm:t>
        <a:bodyPr/>
        <a:lstStyle/>
        <a:p>
          <a:endParaRPr lang="en-US"/>
        </a:p>
      </dgm:t>
    </dgm:pt>
    <dgm:pt modelId="{A6B7D151-C035-4519-9442-AE24A9D03716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Random Forest (Supervised)</a:t>
          </a:r>
        </a:p>
      </dgm:t>
    </dgm:pt>
    <dgm:pt modelId="{7111700F-0EDD-45AB-B64D-740F7246C823}" type="parTrans" cxnId="{7570A845-8027-4FC6-BE68-9FA61FF57143}">
      <dgm:prSet/>
      <dgm:spPr/>
      <dgm:t>
        <a:bodyPr/>
        <a:lstStyle/>
        <a:p>
          <a:endParaRPr lang="en-US"/>
        </a:p>
      </dgm:t>
    </dgm:pt>
    <dgm:pt modelId="{C15F8764-FBA4-4564-8049-D60619D61A12}" type="sibTrans" cxnId="{7570A845-8027-4FC6-BE68-9FA61FF57143}">
      <dgm:prSet/>
      <dgm:spPr/>
      <dgm:t>
        <a:bodyPr/>
        <a:lstStyle/>
        <a:p>
          <a:endParaRPr lang="en-US"/>
        </a:p>
      </dgm:t>
    </dgm:pt>
    <dgm:pt modelId="{89B07FE3-6C8D-4938-8CD9-B78078C8422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>
            <a:solidFill>
              <a:schemeClr val="bg1"/>
            </a:solidFill>
          </a:endParaRPr>
        </a:p>
      </dgm:t>
    </dgm:pt>
    <dgm:pt modelId="{7CDB7828-8307-4441-B586-0C84D20453E1}" type="parTrans" cxnId="{2A167C16-7ECA-4905-BDE5-B69C8CEAD5F0}">
      <dgm:prSet/>
      <dgm:spPr/>
      <dgm:t>
        <a:bodyPr/>
        <a:lstStyle/>
        <a:p>
          <a:endParaRPr lang="en-US"/>
        </a:p>
      </dgm:t>
    </dgm:pt>
    <dgm:pt modelId="{CB13EFF8-B0BE-48F4-AF22-8DA39BEC6420}" type="sibTrans" cxnId="{2A167C16-7ECA-4905-BDE5-B69C8CEAD5F0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3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3">
        <dgm:presLayoutVars>
          <dgm:bulletEnabled val="1"/>
        </dgm:presLayoutVars>
      </dgm:prSet>
      <dgm:spPr/>
    </dgm:pt>
    <dgm:pt modelId="{82906A68-874A-4BC2-9C67-56DD4986177D}" type="pres">
      <dgm:prSet presAssocID="{C20E6EFD-21F0-4D0A-AECD-8CE77A3971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1891135-71EC-4A33-8EB0-323A92FAC115}" type="pres">
      <dgm:prSet presAssocID="{C20E6EFD-21F0-4D0A-AECD-8CE77A3971CB}" presName="childText" presStyleLbl="revTx" presStyleIdx="2" presStyleCnt="3">
        <dgm:presLayoutVars>
          <dgm:bulletEnabled val="1"/>
        </dgm:presLayoutVars>
      </dgm:prSet>
      <dgm:spPr/>
    </dgm:pt>
    <dgm:pt modelId="{2E5D12A3-6915-4507-A22A-2559096B732F}" type="pres">
      <dgm:prSet presAssocID="{1EE3437E-81A2-411A-B726-30B09538535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9FC105-47CF-4811-846B-89322C43DF85}" type="presOf" srcId="{81A4BEB5-A07A-4E07-81A5-0065AED8A7D6}" destId="{84904380-BA73-494C-B8F1-63AD10CDE888}" srcOrd="0" destOrd="0" presId="urn:microsoft.com/office/officeart/2005/8/layout/vList2"/>
    <dgm:cxn modelId="{2A167C16-7ECA-4905-BDE5-B69C8CEAD5F0}" srcId="{C20E6EFD-21F0-4D0A-AECD-8CE77A3971CB}" destId="{89B07FE3-6C8D-4938-8CD9-B78078C8422E}" srcOrd="0" destOrd="0" parTransId="{7CDB7828-8307-4441-B586-0C84D20453E1}" sibTransId="{CB13EFF8-B0BE-48F4-AF22-8DA39BEC6420}"/>
    <dgm:cxn modelId="{198A8A18-40BA-4C1D-A5F2-5A8C54FB0012}" type="presOf" srcId="{C20E6EFD-21F0-4D0A-AECD-8CE77A3971CB}" destId="{82906A68-874A-4BC2-9C67-56DD4986177D}" srcOrd="0" destOrd="0" presId="urn:microsoft.com/office/officeart/2005/8/layout/vList2"/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C685212C-B515-4E9F-B559-1E1BDB1E6A10}" type="presOf" srcId="{89B07FE3-6C8D-4938-8CD9-B78078C8422E}" destId="{31891135-71EC-4A33-8EB0-323A92FAC115}" srcOrd="0" destOrd="0" presId="urn:microsoft.com/office/officeart/2005/8/layout/vList2"/>
    <dgm:cxn modelId="{E48F2A36-4DF8-47D8-B33B-D57F58B62934}" srcId="{35B8E8F9-BC25-4D38-AD26-2D4AE8CB792F}" destId="{1EE3437E-81A2-411A-B726-30B095385352}" srcOrd="4" destOrd="0" parTransId="{73912BDD-4E63-46FB-9FB8-13CD7695F31A}" sibTransId="{E90E6FE0-A19D-423B-9D45-C0080F5950E4}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CA17455E-D689-476F-AF6F-481E54568B85}" type="presOf" srcId="{75921032-87C1-4D6F-A5DF-18B7AFD9C959}" destId="{31891135-71EC-4A33-8EB0-323A92FAC115}" srcOrd="0" destOrd="2" presId="urn:microsoft.com/office/officeart/2005/8/layout/vList2"/>
    <dgm:cxn modelId="{EDC48661-E890-4784-9202-09F3A3C6B7E4}" type="presOf" srcId="{FBF37E4E-16F0-4D45-AD7E-8B7C4357347B}" destId="{A563798A-A5EE-4753-9C74-88ED0DA08AC1}" srcOrd="0" destOrd="2" presId="urn:microsoft.com/office/officeart/2005/8/layout/vList2"/>
    <dgm:cxn modelId="{7570A845-8027-4FC6-BE68-9FA61FF57143}" srcId="{002615C3-9FCD-488C-961E-041441999B81}" destId="{A6B7D151-C035-4519-9442-AE24A9D03716}" srcOrd="1" destOrd="0" parTransId="{7111700F-0EDD-45AB-B64D-740F7246C823}" sibTransId="{C15F8764-FBA4-4564-8049-D60619D61A12}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ACA5207E-E178-437A-8718-9BF3769827D9}" type="presOf" srcId="{031A36B4-40B0-431D-BDDD-7022023A8BBB}" destId="{2AE0FD19-30EC-4019-B63E-BF383F86CC32}" srcOrd="0" destOrd="0" presId="urn:microsoft.com/office/officeart/2005/8/layout/vList2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3" destOrd="0" parTransId="{B3B13A59-345E-414F-ABCD-0FE4AB9006EF}" sibTransId="{E2BD105C-57A5-49FD-8B21-4EE735E78B2B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9EFBF89A-02FE-401E-B4A2-81B2548605BC}" type="presOf" srcId="{9BCFDD31-F879-4623-8335-5E3319877E05}" destId="{31891135-71EC-4A33-8EB0-323A92FAC115}" srcOrd="0" destOrd="4" presId="urn:microsoft.com/office/officeart/2005/8/layout/vList2"/>
    <dgm:cxn modelId="{A5486F9E-6FBB-409A-91EE-90A7142D9521}" type="presOf" srcId="{002615C3-9FCD-488C-961E-041441999B81}" destId="{88714495-AC12-42BA-9BE3-A146CE50DF3E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E0BB39A2-E5A0-4205-8E36-0D9B824C5C02}" type="presOf" srcId="{42384D3E-BFCB-492C-98F6-FDE2C0B5351F}" destId="{31891135-71EC-4A33-8EB0-323A92FAC115}" srcOrd="0" destOrd="1" presId="urn:microsoft.com/office/officeart/2005/8/layout/vList2"/>
    <dgm:cxn modelId="{36BD56A2-48F7-404B-A509-787DBFD80476}" srcId="{C20E6EFD-21F0-4D0A-AECD-8CE77A3971CB}" destId="{42384D3E-BFCB-492C-98F6-FDE2C0B5351F}" srcOrd="1" destOrd="0" parTransId="{64FF0CB5-8754-41F0-AC86-B9A3D0DE3C99}" sibTransId="{6BBA8232-6265-4A51-975C-06E87996876F}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A17E01BA-7147-42D7-B015-507E3DC0FA8D}" type="presOf" srcId="{2098C159-6F0E-4EF4-BA9C-D41B6AD7A600}" destId="{31891135-71EC-4A33-8EB0-323A92FAC115}" srcOrd="0" destOrd="3" presId="urn:microsoft.com/office/officeart/2005/8/layout/vList2"/>
    <dgm:cxn modelId="{9A01D5C5-0C49-43D6-AEB3-6A4D5BECF2E8}" type="presOf" srcId="{A6B7D151-C035-4519-9442-AE24A9D03716}" destId="{A563798A-A5EE-4753-9C74-88ED0DA08AC1}" srcOrd="0" destOrd="1" presId="urn:microsoft.com/office/officeart/2005/8/layout/vList2"/>
    <dgm:cxn modelId="{B12F87CA-6E5C-404D-B0C0-5F56A673E60C}" type="presOf" srcId="{1EE3437E-81A2-411A-B726-30B095385352}" destId="{2E5D12A3-6915-4507-A22A-2559096B732F}" srcOrd="0" destOrd="0" presId="urn:microsoft.com/office/officeart/2005/8/layout/vList2"/>
    <dgm:cxn modelId="{29E29ACF-906C-4FA4-9057-535C0231E80B}" srcId="{C20E6EFD-21F0-4D0A-AECD-8CE77A3971CB}" destId="{2098C159-6F0E-4EF4-BA9C-D41B6AD7A600}" srcOrd="3" destOrd="0" parTransId="{E0EF0318-93BD-483F-9C12-B222B83260BB}" sibTransId="{E5E5B2DB-C5D2-4BD1-8D8F-883AB28F433C}"/>
    <dgm:cxn modelId="{068DD0CF-0DE7-4E91-9701-FBDD6A27C3B9}" srcId="{C20E6EFD-21F0-4D0A-AECD-8CE77A3971CB}" destId="{9BCFDD31-F879-4623-8335-5E3319877E05}" srcOrd="4" destOrd="0" parTransId="{AB917C22-387D-453F-A61D-B23CE93D517B}" sibTransId="{2C735E1C-E3BC-4B6D-B4E2-65250F27270F}"/>
    <dgm:cxn modelId="{6BC522D5-84C2-440A-92BA-961D47E1A962}" srcId="{002615C3-9FCD-488C-961E-041441999B81}" destId="{09862525-37E1-4B7A-8959-EDC929E26624}" srcOrd="0" destOrd="0" parTransId="{73D1C724-FAED-4E14-9FDF-0A7152A14281}" sibTransId="{D0E8CBF7-68E9-44AA-B14D-A2E7D1BE84F6}"/>
    <dgm:cxn modelId="{3E5B88DD-A337-4CC5-AD40-8B126D4EC8AC}" type="presOf" srcId="{09862525-37E1-4B7A-8959-EDC929E26624}" destId="{A563798A-A5EE-4753-9C74-88ED0DA08AC1}" srcOrd="0" destOrd="0" presId="urn:microsoft.com/office/officeart/2005/8/layout/vList2"/>
    <dgm:cxn modelId="{337804DE-36C0-465A-9458-3F7F87D92D67}" type="presOf" srcId="{AC66707A-F3A7-45B3-B992-EEB34CCDD8FE}" destId="{2AE0FD19-30EC-4019-B63E-BF383F86CC32}" srcOrd="0" destOrd="1" presId="urn:microsoft.com/office/officeart/2005/8/layout/vList2"/>
    <dgm:cxn modelId="{D287B0E5-1576-4216-B245-93846A96EE5A}" srcId="{C20E6EFD-21F0-4D0A-AECD-8CE77A3971CB}" destId="{75921032-87C1-4D6F-A5DF-18B7AFD9C959}" srcOrd="2" destOrd="0" parTransId="{AC160519-AFE6-48CF-8019-AB132F4C45E4}" sibTransId="{F4A6E197-4A0D-446B-900A-44EB8F00FED5}"/>
    <dgm:cxn modelId="{2AA5F2FF-A833-47A4-A505-D5D3D5A3B6A7}" type="presOf" srcId="{DD3C639A-FD24-4C76-8288-6B091A99A7EA}" destId="{0F8332E9-5772-48B2-890F-18B8F6C15012}" srcOrd="0" destOrd="0" presId="urn:microsoft.com/office/officeart/2005/8/layout/vList2"/>
    <dgm:cxn modelId="{A975CB93-5E28-4C11-A980-3F1063BDE68D}" type="presParOf" srcId="{F2CB99E6-DF1C-416E-B273-17DD52E9E328}" destId="{84904380-BA73-494C-B8F1-63AD10CDE888}" srcOrd="0" destOrd="0" presId="urn:microsoft.com/office/officeart/2005/8/layout/vList2"/>
    <dgm:cxn modelId="{789585BF-2106-4C0C-AC20-12CC7FBE899D}" type="presParOf" srcId="{F2CB99E6-DF1C-416E-B273-17DD52E9E328}" destId="{ECF4B361-7378-4E97-A76D-1585265232D8}" srcOrd="1" destOrd="0" presId="urn:microsoft.com/office/officeart/2005/8/layout/vList2"/>
    <dgm:cxn modelId="{18A54FD9-4861-4722-8B2D-A33F550C531F}" type="presParOf" srcId="{F2CB99E6-DF1C-416E-B273-17DD52E9E328}" destId="{0F8332E9-5772-48B2-890F-18B8F6C15012}" srcOrd="2" destOrd="0" presId="urn:microsoft.com/office/officeart/2005/8/layout/vList2"/>
    <dgm:cxn modelId="{B95EC8E3-9E20-4B69-AB5D-513C68D62BBB}" type="presParOf" srcId="{F2CB99E6-DF1C-416E-B273-17DD52E9E328}" destId="{2AE0FD19-30EC-4019-B63E-BF383F86CC32}" srcOrd="3" destOrd="0" presId="urn:microsoft.com/office/officeart/2005/8/layout/vList2"/>
    <dgm:cxn modelId="{E05E2072-2393-4081-BDD2-D07EC5D5BD41}" type="presParOf" srcId="{F2CB99E6-DF1C-416E-B273-17DD52E9E328}" destId="{88714495-AC12-42BA-9BE3-A146CE50DF3E}" srcOrd="4" destOrd="0" presId="urn:microsoft.com/office/officeart/2005/8/layout/vList2"/>
    <dgm:cxn modelId="{76BD8198-4B6A-4744-9123-71F8837CC963}" type="presParOf" srcId="{F2CB99E6-DF1C-416E-B273-17DD52E9E328}" destId="{A563798A-A5EE-4753-9C74-88ED0DA08AC1}" srcOrd="5" destOrd="0" presId="urn:microsoft.com/office/officeart/2005/8/layout/vList2"/>
    <dgm:cxn modelId="{A35FECF5-7D28-4683-98FA-648D32FF67B4}" type="presParOf" srcId="{F2CB99E6-DF1C-416E-B273-17DD52E9E328}" destId="{82906A68-874A-4BC2-9C67-56DD4986177D}" srcOrd="6" destOrd="0" presId="urn:microsoft.com/office/officeart/2005/8/layout/vList2"/>
    <dgm:cxn modelId="{1CB2D331-DD35-4DE4-9E22-7AEA5043FA1B}" type="presParOf" srcId="{F2CB99E6-DF1C-416E-B273-17DD52E9E328}" destId="{31891135-71EC-4A33-8EB0-323A92FAC115}" srcOrd="7" destOrd="0" presId="urn:microsoft.com/office/officeart/2005/8/layout/vList2"/>
    <dgm:cxn modelId="{34FD01B7-4BFF-40E7-953B-E9B061AA6BF0}" type="presParOf" srcId="{F2CB99E6-DF1C-416E-B273-17DD52E9E328}" destId="{2E5D12A3-6915-4507-A22A-2559096B732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5814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5814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5878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5878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5814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5878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5878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5814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5878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5878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4603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6827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55646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57871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01218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unsupervised and supervised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01218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62179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three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64404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077511"/>
          <a:ext cx="8839200" cy="924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K-Means clustering (Unsupervised)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Random Forest (Supervised)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Gradient Boosted Decision Trees (Supervised)</a:t>
          </a:r>
        </a:p>
      </dsp:txBody>
      <dsp:txXfrm>
        <a:off x="0" y="2077511"/>
        <a:ext cx="8839200" cy="924255"/>
      </dsp:txXfrm>
    </dsp:sp>
    <dsp:sp modelId="{82906A68-874A-4BC2-9C67-56DD4986177D}">
      <dsp:nvSpPr>
        <dsp:cNvPr id="0" name=""/>
        <dsp:cNvSpPr/>
      </dsp:nvSpPr>
      <dsp:spPr>
        <a:xfrm>
          <a:off x="0" y="3001765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024011"/>
        <a:ext cx="8794708" cy="411223"/>
      </dsp:txXfrm>
    </dsp:sp>
    <dsp:sp modelId="{31891135-71EC-4A33-8EB0-323A92FAC115}">
      <dsp:nvSpPr>
        <dsp:cNvPr id="0" name=""/>
        <dsp:cNvSpPr/>
      </dsp:nvSpPr>
      <dsp:spPr>
        <a:xfrm>
          <a:off x="0" y="345748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3457481"/>
        <a:ext cx="8839200" cy="1533870"/>
      </dsp:txXfrm>
    </dsp:sp>
    <dsp:sp modelId="{2E5D12A3-6915-4507-A22A-2559096B732F}">
      <dsp:nvSpPr>
        <dsp:cNvPr id="0" name=""/>
        <dsp:cNvSpPr/>
      </dsp:nvSpPr>
      <dsp:spPr>
        <a:xfrm>
          <a:off x="0" y="499135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501359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Classify exoplanets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172196" y="408201"/>
            <a:ext cx="2906286" cy="1346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397988"/>
              </p:ext>
            </p:extLst>
          </p:nvPr>
        </p:nvGraphicFramePr>
        <p:xfrm>
          <a:off x="65513" y="452534"/>
          <a:ext cx="5878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172200" y="2808922"/>
            <a:ext cx="2906286" cy="356891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10" y="411311"/>
            <a:ext cx="1384259" cy="13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164421" y="1775885"/>
            <a:ext cx="2906285" cy="10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 provided by NASA)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482445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631</Words>
  <Application>Microsoft Office PowerPoint</Application>
  <PresentationFormat>On-screen Show (4:3)</PresentationFormat>
  <Paragraphs>111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&amp;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369</cp:revision>
  <dcterms:created xsi:type="dcterms:W3CDTF">2024-10-25T03:38:58Z</dcterms:created>
  <dcterms:modified xsi:type="dcterms:W3CDTF">2026-01-20T03:39:19Z</dcterms:modified>
</cp:coreProperties>
</file>